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58" r:id="rId5"/>
    <p:sldId id="259" r:id="rId6"/>
    <p:sldId id="260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C7E73-43E9-BB2E-B72C-D31454F10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E1D809-AD76-2321-DCF1-B07FA4850B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0D25E-B0A9-3C16-CDA8-EBCA58157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827D-10F5-498E-B6DF-29BD95A282A0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32F10-8519-6506-1D8A-8FFAD5748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1568E-D0B6-B325-A2C8-F2CB0B0F5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52DDD-84D2-4950-A303-53B15ADE2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3483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A9A40-4FC8-7FBF-896F-9CD11FE27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356BC9-A7D3-1180-671F-C9DF18ECBF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B69616-008A-7F0F-62C2-BB06EB0E3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827D-10F5-498E-B6DF-29BD95A282A0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2EC9B-C687-2FBC-1870-D2D4D4242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EB723-8D42-D985-C7D0-5144BB487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52DDD-84D2-4950-A303-53B15ADE2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9630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48C650-05D6-FD3C-EE74-99C92134DE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13289E-6310-FF5F-F767-F77014A11E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1BEAE-2EC7-CFA0-E309-EFDE77EE9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827D-10F5-498E-B6DF-29BD95A282A0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0A36F-6B31-125F-31F7-D966EFBE8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14F69-1CD0-B8C1-7350-03D945FE7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52DDD-84D2-4950-A303-53B15ADE2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039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8167B-886C-49DC-9098-7FF340A35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17A4D-BC5F-4FAF-1C3A-D1EFEF801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08C16-CD37-5070-A587-CAEFDDB22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827D-10F5-498E-B6DF-29BD95A282A0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A43E47-BBA1-94D5-9EFA-D45482C81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CECAC-3E58-25B6-F2B3-B68225FD8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52DDD-84D2-4950-A303-53B15ADE2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7484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FF29-CA92-8D37-7DD9-C66AF8261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22A36-2CB6-EB30-6156-B92ECF5B0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8B80EE-4CA3-FEE4-B677-C1C4E6318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827D-10F5-498E-B6DF-29BD95A282A0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395DF-2CBB-F278-4964-2202B7647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D7204-3849-2C4F-81D3-175935865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52DDD-84D2-4950-A303-53B15ADE2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3096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D3C04-3368-8973-7891-FC396F8A6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81D58-C554-3A7D-F356-46D989492A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2DADB7-8027-C744-469A-7332075246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F2EA0D-D81F-1F26-F68A-D0D652926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827D-10F5-498E-B6DF-29BD95A282A0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51E584-3723-8A95-2717-81D346CE3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C2E8E5-55C8-9288-2F24-42F8A83C5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52DDD-84D2-4950-A303-53B15ADE2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5596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540B6-970D-607C-C67D-73DF39500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038DAA-FB41-3CBD-9895-97683252CA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ADA02-043E-4005-8CDB-3DDF288EB7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4D0DB3-BBC8-253E-4AE9-A1AE35B019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EC4969-9A56-AA74-C8DE-3810C24149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BD7247-B995-2372-3852-CB9D23885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827D-10F5-498E-B6DF-29BD95A282A0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0AFEEF-52D4-204E-C23F-CEC3506C2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022B11-E5D4-40A9-A34A-B8268921E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52DDD-84D2-4950-A303-53B15ADE2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5557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4D2C2-AFD3-FA52-D9E0-4B009DE1A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F22683-EF75-48A4-100B-628CF766F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827D-10F5-498E-B6DF-29BD95A282A0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ADAE42-F815-A8EF-6557-1556C05A6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A73057-9459-C72B-B2B1-1022C8C89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52DDD-84D2-4950-A303-53B15ADE2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9818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9484CB-718D-ED04-D472-A8892E336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827D-10F5-498E-B6DF-29BD95A282A0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22D20A-6913-1F6C-292D-EE772A2B7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CC0D3-E274-73E2-8541-C84FF6A63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52DDD-84D2-4950-A303-53B15ADE2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0132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E0532-6308-B2F4-CB1F-8873DBF10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91269-1869-8E9D-A35A-F7BC55AE9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CFE919-EA22-9289-9E05-358AD2E6B8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3FB4F-67EF-961B-8451-76204C46E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827D-10F5-498E-B6DF-29BD95A282A0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78CD5F-D5CB-DE1F-ED4B-D8020BF17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34F4D3-ECFF-8F3A-6DA6-186A3D4F5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52DDD-84D2-4950-A303-53B15ADE2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6151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29FB9-1A43-0D58-33EA-3D02361E9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F05A86-FCD6-4D44-316F-220015E28F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CD10D2-5635-AA07-DFAC-4F8E0BEAF6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5BF6B-0B82-4DAC-7933-733BB6427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827D-10F5-498E-B6DF-29BD95A282A0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F858E8-53B0-8254-6933-C64ED3800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53870F-B992-FAB4-A106-3163E345B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52DDD-84D2-4950-A303-53B15ADE2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0346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7DB004-C454-7AB6-B49D-01478C38C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3E3546-BB8E-F687-50A4-63A567A96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F150-DF59-1266-EF04-4FCEB85913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55827D-10F5-498E-B6DF-29BD95A282A0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4A734-E177-D365-C290-A338B0DDCD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4FB1F-1BCC-B48A-21FA-29CC9C0C19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52DDD-84D2-4950-A303-53B15ADE2A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5064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1C682-4B38-4C23-D02D-84E698F830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2EDDC-AA6F-F66E-90A4-8C54C33A03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4B32B2-ACC9-456D-FDBD-89F97E654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46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695A4-4E99-539C-A539-38A7A674D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7A142C-BF55-EB7D-DAAB-FD18DEA47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866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78153A-F4D1-A02F-A957-B6D5DA315A6B}"/>
              </a:ext>
            </a:extLst>
          </p:cNvPr>
          <p:cNvSpPr/>
          <p:nvPr/>
        </p:nvSpPr>
        <p:spPr>
          <a:xfrm>
            <a:off x="11963400" y="0"/>
            <a:ext cx="228600" cy="108857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4228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7945-1AE4-1F01-6BF3-C4757599E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2A279C-5326-9D80-4FE0-C3D9636F3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31088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0F086-5F67-4E3F-EA42-BA0696D77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27F1A9-3C94-3706-42ED-C6C3F9BAC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04859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81FE5-7971-E3B0-730E-37640C10C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4FEEB4-4B53-B923-B7DE-F963273780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30628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0FC78-D50E-A5E8-B39C-EE131258B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595515-29BC-4AB0-88D8-341AC6E0C4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06828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83F07-C648-4591-712F-774169A38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170328-044B-28E8-481F-1D26378C05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73595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ED6C6-9A70-2588-D528-58691B8DE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5674C0-3EFB-F14E-305D-B1DD626AD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86774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7CE3C-F796-58F0-7A2A-1F653CD41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8D5C3C-13EE-D01F-4BF1-210FC1386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6005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1</cp:revision>
  <dcterms:created xsi:type="dcterms:W3CDTF">2025-02-03T07:19:26Z</dcterms:created>
  <dcterms:modified xsi:type="dcterms:W3CDTF">2025-02-03T07:24:15Z</dcterms:modified>
</cp:coreProperties>
</file>